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18/01/2023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5.xml"/><Relationship Id="rId7" Type="http://schemas.openxmlformats.org/officeDocument/2006/relationships/oleObject" Target="../embeddings/oleObject2.bin"/><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slideMaster" Target="../slideMasters/slideMaster1.xml"/><Relationship Id="rId9"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7.xml"/><Relationship Id="rId7" Type="http://schemas.openxmlformats.org/officeDocument/2006/relationships/oleObject" Target="../embeddings/oleObject3.bin"/><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slideMaster" Target="../slideMasters/slideMaster1.xml"/><Relationship Id="rId9"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13.xml"/><Relationship Id="rId7" Type="http://schemas.openxmlformats.org/officeDocument/2006/relationships/image" Target="../media/image5.emf"/><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6"/>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2" name="think-cell Slide" r:id="rId7" imgW="270" imgH="270" progId="TCLayout.ActiveDocument.1">
                  <p:embed/>
                </p:oleObj>
              </mc:Choice>
              <mc:Fallback>
                <p:oleObj name="think-cell Slide" r:id="rId7" imgW="270" imgH="270" progId="TCLayout.ActiveDocument.1">
                  <p:embed/>
                  <p:pic>
                    <p:nvPicPr>
                      <p:cNvPr id="7" name="Object 6"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9"/>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5"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9" name="think-cell Slide" r:id="rId5" imgW="270" imgH="270" progId="TCLayout.ActiveDocument.1">
                  <p:embed/>
                </p:oleObj>
              </mc:Choice>
              <mc:Fallback>
                <p:oleObj name="think-cell Slide" r:id="rId5" imgW="270" imgH="270"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6"/>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6" name="think-cell Slide" r:id="rId7" imgW="270" imgH="270" progId="TCLayout.ActiveDocument.1">
                  <p:embed/>
                </p:oleObj>
              </mc:Choice>
              <mc:Fallback>
                <p:oleObj name="think-cell Slide" r:id="rId7" imgW="270" imgH="270" progId="TCLayout.ActiveDocument.1">
                  <p:embed/>
                  <p:pic>
                    <p:nvPicPr>
                      <p:cNvPr id="7" name="Object 6"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9"/>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4" name="think-cell Slide" r:id="rId5" imgW="270" imgH="270" progId="TCLayout.ActiveDocument.1">
                  <p:embed/>
                </p:oleObj>
              </mc:Choice>
              <mc:Fallback>
                <p:oleObj name="think-cell Slide" r:id="rId5" imgW="270" imgH="270"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8"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7"/>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8"/>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6"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0" name="think-cell Slide" r:id="rId5" imgW="270" imgH="270" progId="TCLayout.ActiveDocument.1">
                  <p:embed/>
                </p:oleObj>
              </mc:Choice>
              <mc:Fallback>
                <p:oleObj name="think-cell Slide" r:id="rId5" imgW="270" imgH="270"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2.xml"/><Relationship Id="rId7" Type="http://schemas.openxmlformats.org/officeDocument/2006/relationships/oleObject" Target="../embeddings/oleObject7.bin"/><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ags" Target="../tags/tag15.xml"/><Relationship Id="rId5" Type="http://schemas.openxmlformats.org/officeDocument/2006/relationships/tags" Target="../tags/tag14.xml"/><Relationship Id="rId10" Type="http://schemas.openxmlformats.org/officeDocument/2006/relationships/image" Target="../media/image3.emf"/><Relationship Id="rId4" Type="http://schemas.openxmlformats.org/officeDocument/2006/relationships/vmlDrawing" Target="../drawings/vmlDrawing7.v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3.xml"/><Relationship Id="rId7" Type="http://schemas.openxmlformats.org/officeDocument/2006/relationships/oleObject" Target="../embeddings/oleObject10.bin"/><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ags" Target="../tags/tag21.xml"/><Relationship Id="rId5" Type="http://schemas.openxmlformats.org/officeDocument/2006/relationships/tags" Target="../tags/tag20.xml"/><Relationship Id="rId10" Type="http://schemas.openxmlformats.org/officeDocument/2006/relationships/image" Target="../media/image3.emf"/><Relationship Id="rId4" Type="http://schemas.openxmlformats.org/officeDocument/2006/relationships/vmlDrawing" Target="../drawings/vmlDrawing10.v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10"/>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8"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4"/>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5"/>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5"/>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2" name="think-cell Slide" r:id="rId7" imgW="270" imgH="270" progId="TCLayout.ActiveDocument.1">
                  <p:embed/>
                </p:oleObj>
              </mc:Choice>
              <mc:Fallback>
                <p:oleObj name="think-cell Slide" r:id="rId7" imgW="270" imgH="270" progId="TCLayout.ActiveDocument.1">
                  <p:embed/>
                  <p:pic>
                    <p:nvPicPr>
                      <p:cNvPr id="11" name="Object 10"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9"/>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0"/>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5"/>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1" name="think-cell Slide" r:id="rId7" imgW="270" imgH="270" progId="TCLayout.ActiveDocument.1">
                  <p:embed/>
                </p:oleObj>
              </mc:Choice>
              <mc:Fallback>
                <p:oleObj name="think-cell Slide" r:id="rId7" imgW="270" imgH="270" progId="TCLayout.ActiveDocument.1">
                  <p:embed/>
                  <p:pic>
                    <p:nvPicPr>
                      <p:cNvPr id="11" name="Object 10"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9"/>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0"/>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02  </a:t>
            </a:r>
            <a:r>
              <a:rPr lang="en-US" altLang="en-US" sz="1600" b="1" dirty="0"/>
              <a:t>(09/01/2023 – 15/01/2023)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5011E890-0B57-4225-BA7C-F24CCA2F284F}"/>
              </a:ext>
            </a:extLst>
          </p:cNvPr>
          <p:cNvPicPr>
            <a:picLocks noChangeAspect="1"/>
          </p:cNvPicPr>
          <p:nvPr/>
        </p:nvPicPr>
        <p:blipFill>
          <a:blip r:embed="rId2"/>
          <a:stretch>
            <a:fillRect/>
          </a:stretch>
        </p:blipFill>
        <p:spPr>
          <a:xfrm>
            <a:off x="209725" y="1437530"/>
            <a:ext cx="11761366" cy="1991469"/>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007927" y="980728"/>
            <a:ext cx="4184073"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r>
              <a:rPr lang="en-ZA" sz="1600" b="1" dirty="0"/>
              <a:t>13 000 </a:t>
            </a:r>
            <a:r>
              <a:rPr lang="en-US" sz="1600" b="1" dirty="0"/>
              <a:t>MW </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122747E5-A74E-481F-97FA-AE87B5AC4291}"/>
              </a:ext>
            </a:extLst>
          </p:cNvPr>
          <p:cNvPicPr>
            <a:picLocks noChangeAspect="1"/>
          </p:cNvPicPr>
          <p:nvPr/>
        </p:nvPicPr>
        <p:blipFill>
          <a:blip r:embed="rId3"/>
          <a:stretch>
            <a:fillRect/>
          </a:stretch>
        </p:blipFill>
        <p:spPr>
          <a:xfrm>
            <a:off x="545284" y="980728"/>
            <a:ext cx="6753138"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5" name="Picture 4">
            <a:extLst>
              <a:ext uri="{FF2B5EF4-FFF2-40B4-BE49-F238E27FC236}">
                <a16:creationId xmlns:a16="http://schemas.microsoft.com/office/drawing/2014/main" id="{0835D2AF-D4DF-4D72-A19D-DD7575C4CC62}"/>
              </a:ext>
            </a:extLst>
          </p:cNvPr>
          <p:cNvPicPr>
            <a:picLocks noChangeAspect="1"/>
          </p:cNvPicPr>
          <p:nvPr/>
        </p:nvPicPr>
        <p:blipFill>
          <a:blip r:embed="rId3"/>
          <a:stretch>
            <a:fillRect/>
          </a:stretch>
        </p:blipFill>
        <p:spPr>
          <a:xfrm>
            <a:off x="0" y="999265"/>
            <a:ext cx="5411894" cy="2782196"/>
          </a:xfrm>
          <a:prstGeom prst="rect">
            <a:avLst/>
          </a:prstGeom>
        </p:spPr>
      </p:pic>
      <p:pic>
        <p:nvPicPr>
          <p:cNvPr id="6" name="Picture 5">
            <a:extLst>
              <a:ext uri="{FF2B5EF4-FFF2-40B4-BE49-F238E27FC236}">
                <a16:creationId xmlns:a16="http://schemas.microsoft.com/office/drawing/2014/main" id="{5FEA95EB-1336-47D4-A9A6-025B74F3923D}"/>
              </a:ext>
            </a:extLst>
          </p:cNvPr>
          <p:cNvPicPr>
            <a:picLocks noChangeAspect="1"/>
          </p:cNvPicPr>
          <p:nvPr/>
        </p:nvPicPr>
        <p:blipFill>
          <a:blip r:embed="rId4"/>
          <a:stretch>
            <a:fillRect/>
          </a:stretch>
        </p:blipFill>
        <p:spPr>
          <a:xfrm>
            <a:off x="0" y="3874399"/>
            <a:ext cx="5411894" cy="2983601"/>
          </a:xfrm>
          <a:prstGeom prst="rect">
            <a:avLst/>
          </a:prstGeom>
        </p:spPr>
      </p:pic>
      <p:pic>
        <p:nvPicPr>
          <p:cNvPr id="9" name="Picture 8">
            <a:extLst>
              <a:ext uri="{FF2B5EF4-FFF2-40B4-BE49-F238E27FC236}">
                <a16:creationId xmlns:a16="http://schemas.microsoft.com/office/drawing/2014/main" id="{9573BAEE-F1BD-4515-BBBB-93F989BF32E2}"/>
              </a:ext>
            </a:extLst>
          </p:cNvPr>
          <p:cNvPicPr>
            <a:picLocks noChangeAspect="1"/>
          </p:cNvPicPr>
          <p:nvPr/>
        </p:nvPicPr>
        <p:blipFill>
          <a:blip r:embed="rId5"/>
          <a:stretch>
            <a:fillRect/>
          </a:stretch>
        </p:blipFill>
        <p:spPr>
          <a:xfrm>
            <a:off x="5455628" y="999265"/>
            <a:ext cx="3689428" cy="2782196"/>
          </a:xfrm>
          <a:prstGeom prst="rect">
            <a:avLst/>
          </a:prstGeom>
        </p:spPr>
      </p:pic>
      <p:pic>
        <p:nvPicPr>
          <p:cNvPr id="10" name="Picture 9">
            <a:extLst>
              <a:ext uri="{FF2B5EF4-FFF2-40B4-BE49-F238E27FC236}">
                <a16:creationId xmlns:a16="http://schemas.microsoft.com/office/drawing/2014/main" id="{26FFE0F4-7241-4B93-B262-72364599F448}"/>
              </a:ext>
            </a:extLst>
          </p:cNvPr>
          <p:cNvPicPr>
            <a:picLocks noChangeAspect="1"/>
          </p:cNvPicPr>
          <p:nvPr/>
        </p:nvPicPr>
        <p:blipFill>
          <a:blip r:embed="rId6"/>
          <a:stretch>
            <a:fillRect/>
          </a:stretch>
        </p:blipFill>
        <p:spPr>
          <a:xfrm>
            <a:off x="5455628" y="3874399"/>
            <a:ext cx="3689428"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E00F7ECC-CB7F-4905-AB4B-C9CC908A524E}"/>
              </a:ext>
            </a:extLst>
          </p:cNvPr>
          <p:cNvPicPr>
            <a:picLocks noChangeAspect="1"/>
          </p:cNvPicPr>
          <p:nvPr/>
        </p:nvPicPr>
        <p:blipFill>
          <a:blip r:embed="rId2"/>
          <a:stretch>
            <a:fillRect/>
          </a:stretch>
        </p:blipFill>
        <p:spPr>
          <a:xfrm>
            <a:off x="184558" y="1007728"/>
            <a:ext cx="11845255" cy="3798634"/>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E9CF989D-D92E-4840-B026-DF821C6617EA}"/>
              </a:ext>
            </a:extLst>
          </p:cNvPr>
          <p:cNvPicPr>
            <a:picLocks noChangeAspect="1"/>
          </p:cNvPicPr>
          <p:nvPr/>
        </p:nvPicPr>
        <p:blipFill>
          <a:blip r:embed="rId3"/>
          <a:stretch>
            <a:fillRect/>
          </a:stretch>
        </p:blipFill>
        <p:spPr>
          <a:xfrm>
            <a:off x="1631503" y="1006679"/>
            <a:ext cx="8452063" cy="5167618"/>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EE3BBFFA-F14E-48C8-9E6B-F742DFAB2441}"/>
              </a:ext>
            </a:extLst>
          </p:cNvPr>
          <p:cNvPicPr>
            <a:picLocks noChangeAspect="1"/>
          </p:cNvPicPr>
          <p:nvPr/>
        </p:nvPicPr>
        <p:blipFill>
          <a:blip r:embed="rId2"/>
          <a:stretch>
            <a:fillRect/>
          </a:stretch>
        </p:blipFill>
        <p:spPr>
          <a:xfrm>
            <a:off x="2063551" y="989901"/>
            <a:ext cx="8003237" cy="5201174"/>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ABCAA4E5-5BE2-4BA9-A40A-702CA19EC38A}"/>
              </a:ext>
            </a:extLst>
          </p:cNvPr>
          <p:cNvPicPr>
            <a:picLocks noChangeAspect="1"/>
          </p:cNvPicPr>
          <p:nvPr/>
        </p:nvPicPr>
        <p:blipFill>
          <a:blip r:embed="rId2"/>
          <a:stretch>
            <a:fillRect/>
          </a:stretch>
        </p:blipFill>
        <p:spPr>
          <a:xfrm>
            <a:off x="2063552" y="998290"/>
            <a:ext cx="7986459" cy="5201174"/>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0518699A-AADE-48C3-9FA0-4D9F73F6A7E5}"/>
              </a:ext>
            </a:extLst>
          </p:cNvPr>
          <p:cNvPicPr>
            <a:picLocks noChangeAspect="1"/>
          </p:cNvPicPr>
          <p:nvPr/>
        </p:nvPicPr>
        <p:blipFill>
          <a:blip r:embed="rId3"/>
          <a:stretch>
            <a:fillRect/>
          </a:stretch>
        </p:blipFill>
        <p:spPr>
          <a:xfrm>
            <a:off x="1703512" y="989901"/>
            <a:ext cx="8321332" cy="5201349"/>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5854E3B3-1278-493C-BB97-C29CEEF24BC6}"/>
              </a:ext>
            </a:extLst>
          </p:cNvPr>
          <p:cNvPicPr>
            <a:picLocks noChangeAspect="1"/>
          </p:cNvPicPr>
          <p:nvPr/>
        </p:nvPicPr>
        <p:blipFill>
          <a:blip r:embed="rId2"/>
          <a:stretch>
            <a:fillRect/>
          </a:stretch>
        </p:blipFill>
        <p:spPr>
          <a:xfrm>
            <a:off x="2207568" y="989901"/>
            <a:ext cx="7808887" cy="5184396"/>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B976D1E9-F76E-484B-A47D-55E32D5E427B}"/>
              </a:ext>
            </a:extLst>
          </p:cNvPr>
          <p:cNvPicPr>
            <a:picLocks noChangeAspect="1"/>
          </p:cNvPicPr>
          <p:nvPr/>
        </p:nvPicPr>
        <p:blipFill>
          <a:blip r:embed="rId2"/>
          <a:stretch>
            <a:fillRect/>
          </a:stretch>
        </p:blipFill>
        <p:spPr>
          <a:xfrm>
            <a:off x="2351584" y="989901"/>
            <a:ext cx="7698427" cy="5184396"/>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151</TotalTime>
  <Words>559</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33</cp:revision>
  <dcterms:created xsi:type="dcterms:W3CDTF">2020-01-06T09:48:40Z</dcterms:created>
  <dcterms:modified xsi:type="dcterms:W3CDTF">2023-01-18T07:06:41Z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