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12/04/2023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14  </a:t>
            </a:r>
            <a:r>
              <a:rPr lang="en-US" altLang="en-US" sz="1600" b="1" dirty="0"/>
              <a:t>(03/04/2023 – 09/04/2023)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5F5773CA-19A8-2564-23DD-0FD6A090D4AC}"/>
              </a:ext>
            </a:extLst>
          </p:cNvPr>
          <p:cNvPicPr>
            <a:picLocks noChangeAspect="1"/>
          </p:cNvPicPr>
          <p:nvPr/>
        </p:nvPicPr>
        <p:blipFill>
          <a:blip r:embed="rId2"/>
          <a:stretch>
            <a:fillRect/>
          </a:stretch>
        </p:blipFill>
        <p:spPr>
          <a:xfrm>
            <a:off x="713275" y="1819464"/>
            <a:ext cx="11035243" cy="2022774"/>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3EE8E72-C9CB-4436-4972-42C83DA0FC49}"/>
              </a:ext>
            </a:extLst>
          </p:cNvPr>
          <p:cNvPicPr>
            <a:picLocks noChangeAspect="1"/>
          </p:cNvPicPr>
          <p:nvPr/>
        </p:nvPicPr>
        <p:blipFill>
          <a:blip r:embed="rId3"/>
          <a:stretch>
            <a:fillRect/>
          </a:stretch>
        </p:blipFill>
        <p:spPr>
          <a:xfrm>
            <a:off x="1039849" y="1017902"/>
            <a:ext cx="5716146" cy="5142524"/>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2" name="Picture 1">
            <a:extLst>
              <a:ext uri="{FF2B5EF4-FFF2-40B4-BE49-F238E27FC236}">
                <a16:creationId xmlns:a16="http://schemas.microsoft.com/office/drawing/2014/main" id="{DF79B036-FC7F-629E-AF75-32C211F677B7}"/>
              </a:ext>
            </a:extLst>
          </p:cNvPr>
          <p:cNvPicPr>
            <a:picLocks noChangeAspect="1"/>
          </p:cNvPicPr>
          <p:nvPr/>
        </p:nvPicPr>
        <p:blipFill>
          <a:blip r:embed="rId3"/>
          <a:stretch>
            <a:fillRect/>
          </a:stretch>
        </p:blipFill>
        <p:spPr>
          <a:xfrm>
            <a:off x="0" y="999266"/>
            <a:ext cx="5411891" cy="2782196"/>
          </a:xfrm>
          <a:prstGeom prst="rect">
            <a:avLst/>
          </a:prstGeom>
        </p:spPr>
      </p:pic>
      <p:pic>
        <p:nvPicPr>
          <p:cNvPr id="5" name="Picture 4">
            <a:extLst>
              <a:ext uri="{FF2B5EF4-FFF2-40B4-BE49-F238E27FC236}">
                <a16:creationId xmlns:a16="http://schemas.microsoft.com/office/drawing/2014/main" id="{1F543AE4-5E5F-E681-F1CC-02C217324DC9}"/>
              </a:ext>
            </a:extLst>
          </p:cNvPr>
          <p:cNvPicPr>
            <a:picLocks noChangeAspect="1"/>
          </p:cNvPicPr>
          <p:nvPr/>
        </p:nvPicPr>
        <p:blipFill>
          <a:blip r:embed="rId4"/>
          <a:stretch>
            <a:fillRect/>
          </a:stretch>
        </p:blipFill>
        <p:spPr>
          <a:xfrm>
            <a:off x="0" y="3874399"/>
            <a:ext cx="5411891" cy="3002854"/>
          </a:xfrm>
          <a:prstGeom prst="rect">
            <a:avLst/>
          </a:prstGeom>
        </p:spPr>
      </p:pic>
      <p:pic>
        <p:nvPicPr>
          <p:cNvPr id="6" name="Picture 5">
            <a:extLst>
              <a:ext uri="{FF2B5EF4-FFF2-40B4-BE49-F238E27FC236}">
                <a16:creationId xmlns:a16="http://schemas.microsoft.com/office/drawing/2014/main" id="{1D9C0AAB-F9C3-A5D9-0F91-A3B7C81C334D}"/>
              </a:ext>
            </a:extLst>
          </p:cNvPr>
          <p:cNvPicPr>
            <a:picLocks noChangeAspect="1"/>
          </p:cNvPicPr>
          <p:nvPr/>
        </p:nvPicPr>
        <p:blipFill>
          <a:blip r:embed="rId5"/>
          <a:stretch>
            <a:fillRect/>
          </a:stretch>
        </p:blipFill>
        <p:spPr>
          <a:xfrm>
            <a:off x="5457631" y="999267"/>
            <a:ext cx="3682840" cy="2782196"/>
          </a:xfrm>
          <a:prstGeom prst="rect">
            <a:avLst/>
          </a:prstGeom>
        </p:spPr>
      </p:pic>
      <p:pic>
        <p:nvPicPr>
          <p:cNvPr id="9" name="Picture 8">
            <a:extLst>
              <a:ext uri="{FF2B5EF4-FFF2-40B4-BE49-F238E27FC236}">
                <a16:creationId xmlns:a16="http://schemas.microsoft.com/office/drawing/2014/main" id="{03F202DB-4982-0FC2-2E6E-1AF1B7803185}"/>
              </a:ext>
            </a:extLst>
          </p:cNvPr>
          <p:cNvPicPr>
            <a:picLocks noChangeAspect="1"/>
          </p:cNvPicPr>
          <p:nvPr/>
        </p:nvPicPr>
        <p:blipFill>
          <a:blip r:embed="rId6"/>
          <a:stretch>
            <a:fillRect/>
          </a:stretch>
        </p:blipFill>
        <p:spPr>
          <a:xfrm>
            <a:off x="5457631" y="3874399"/>
            <a:ext cx="3682840"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B770E5F3-76D4-43E3-C4C2-5D2F4BB9A705}"/>
              </a:ext>
            </a:extLst>
          </p:cNvPr>
          <p:cNvPicPr>
            <a:picLocks noChangeAspect="1"/>
          </p:cNvPicPr>
          <p:nvPr/>
        </p:nvPicPr>
        <p:blipFill>
          <a:blip r:embed="rId2"/>
          <a:stretch>
            <a:fillRect/>
          </a:stretch>
        </p:blipFill>
        <p:spPr>
          <a:xfrm>
            <a:off x="1762125" y="1096008"/>
            <a:ext cx="8667750" cy="371035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7D89F27D-87C5-D948-E40E-664539205EBA}"/>
              </a:ext>
            </a:extLst>
          </p:cNvPr>
          <p:cNvPicPr>
            <a:picLocks noChangeAspect="1"/>
          </p:cNvPicPr>
          <p:nvPr/>
        </p:nvPicPr>
        <p:blipFill>
          <a:blip r:embed="rId3"/>
          <a:stretch>
            <a:fillRect/>
          </a:stretch>
        </p:blipFill>
        <p:spPr>
          <a:xfrm>
            <a:off x="1382598" y="1019908"/>
            <a:ext cx="9426804" cy="5143500"/>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6DEB770-29C5-60B3-FF27-770670D44AC1}"/>
              </a:ext>
            </a:extLst>
          </p:cNvPr>
          <p:cNvPicPr>
            <a:picLocks noChangeAspect="1"/>
          </p:cNvPicPr>
          <p:nvPr/>
        </p:nvPicPr>
        <p:blipFill>
          <a:blip r:embed="rId2"/>
          <a:stretch>
            <a:fillRect/>
          </a:stretch>
        </p:blipFill>
        <p:spPr>
          <a:xfrm>
            <a:off x="1484721" y="1019908"/>
            <a:ext cx="9222557" cy="5134707"/>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398D39DB-C59B-C8A5-880C-ADE9244A592B}"/>
              </a:ext>
            </a:extLst>
          </p:cNvPr>
          <p:cNvPicPr>
            <a:picLocks noChangeAspect="1"/>
          </p:cNvPicPr>
          <p:nvPr/>
        </p:nvPicPr>
        <p:blipFill>
          <a:blip r:embed="rId2"/>
          <a:stretch>
            <a:fillRect/>
          </a:stretch>
        </p:blipFill>
        <p:spPr>
          <a:xfrm>
            <a:off x="1359031" y="1028700"/>
            <a:ext cx="9473938" cy="5134708"/>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46EB6501-EAF8-4BF9-99BD-17CDC523C830}"/>
              </a:ext>
            </a:extLst>
          </p:cNvPr>
          <p:cNvPicPr>
            <a:picLocks noChangeAspect="1"/>
          </p:cNvPicPr>
          <p:nvPr/>
        </p:nvPicPr>
        <p:blipFill>
          <a:blip r:embed="rId3"/>
          <a:stretch>
            <a:fillRect/>
          </a:stretch>
        </p:blipFill>
        <p:spPr>
          <a:xfrm>
            <a:off x="1500433" y="1028700"/>
            <a:ext cx="9191134" cy="5134708"/>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087B34C6-3B30-A4BE-7672-ACF20242455B}"/>
              </a:ext>
            </a:extLst>
          </p:cNvPr>
          <p:cNvPicPr>
            <a:picLocks noChangeAspect="1"/>
          </p:cNvPicPr>
          <p:nvPr/>
        </p:nvPicPr>
        <p:blipFill>
          <a:blip r:embed="rId2"/>
          <a:stretch>
            <a:fillRect/>
          </a:stretch>
        </p:blipFill>
        <p:spPr>
          <a:xfrm>
            <a:off x="1567206" y="1028700"/>
            <a:ext cx="9057588" cy="514350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BBFF44D9-8108-22FB-D220-1F9C16835270}"/>
              </a:ext>
            </a:extLst>
          </p:cNvPr>
          <p:cNvPicPr>
            <a:picLocks noChangeAspect="1"/>
          </p:cNvPicPr>
          <p:nvPr/>
        </p:nvPicPr>
        <p:blipFill>
          <a:blip r:embed="rId2"/>
          <a:stretch>
            <a:fillRect/>
          </a:stretch>
        </p:blipFill>
        <p:spPr>
          <a:xfrm>
            <a:off x="1527928" y="1046285"/>
            <a:ext cx="9136144" cy="5125916"/>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281</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56</cp:revision>
  <dcterms:created xsi:type="dcterms:W3CDTF">2020-01-06T09:48:40Z</dcterms:created>
  <dcterms:modified xsi:type="dcterms:W3CDTF">2023-04-12T11:59:55Z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