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57"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03/05/2023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17  </a:t>
            </a:r>
            <a:r>
              <a:rPr lang="en-US" altLang="en-US" sz="1600" b="1" dirty="0"/>
              <a:t>(24/04/2023 – 30/04/2023)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BDE7F9B8-35E4-E24A-ACED-9EEBE48A625A}"/>
              </a:ext>
            </a:extLst>
          </p:cNvPr>
          <p:cNvPicPr>
            <a:picLocks noChangeAspect="1"/>
          </p:cNvPicPr>
          <p:nvPr/>
        </p:nvPicPr>
        <p:blipFill>
          <a:blip r:embed="rId2"/>
          <a:stretch>
            <a:fillRect/>
          </a:stretch>
        </p:blipFill>
        <p:spPr>
          <a:xfrm>
            <a:off x="1333499" y="1785719"/>
            <a:ext cx="9525000"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October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9E9CE71A-9D44-1123-D26C-AC6462E49224}"/>
              </a:ext>
            </a:extLst>
          </p:cNvPr>
          <p:cNvPicPr>
            <a:picLocks noChangeAspect="1"/>
          </p:cNvPicPr>
          <p:nvPr/>
        </p:nvPicPr>
        <p:blipFill>
          <a:blip r:embed="rId3"/>
          <a:stretch>
            <a:fillRect/>
          </a:stretch>
        </p:blipFill>
        <p:spPr>
          <a:xfrm>
            <a:off x="977015" y="980728"/>
            <a:ext cx="6043476"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3" name="Picture 2">
            <a:extLst>
              <a:ext uri="{FF2B5EF4-FFF2-40B4-BE49-F238E27FC236}">
                <a16:creationId xmlns:a16="http://schemas.microsoft.com/office/drawing/2014/main" id="{ED509644-438A-619C-43D4-784CD2CE380E}"/>
              </a:ext>
            </a:extLst>
          </p:cNvPr>
          <p:cNvPicPr>
            <a:picLocks noChangeAspect="1"/>
          </p:cNvPicPr>
          <p:nvPr/>
        </p:nvPicPr>
        <p:blipFill>
          <a:blip r:embed="rId3"/>
          <a:stretch>
            <a:fillRect/>
          </a:stretch>
        </p:blipFill>
        <p:spPr>
          <a:xfrm>
            <a:off x="-1" y="999265"/>
            <a:ext cx="5411893" cy="2782196"/>
          </a:xfrm>
          <a:prstGeom prst="rect">
            <a:avLst/>
          </a:prstGeom>
        </p:spPr>
      </p:pic>
      <p:pic>
        <p:nvPicPr>
          <p:cNvPr id="12" name="Picture 11">
            <a:extLst>
              <a:ext uri="{FF2B5EF4-FFF2-40B4-BE49-F238E27FC236}">
                <a16:creationId xmlns:a16="http://schemas.microsoft.com/office/drawing/2014/main" id="{33E0CC02-A7BB-84B2-78E6-9CC939FADDC2}"/>
              </a:ext>
            </a:extLst>
          </p:cNvPr>
          <p:cNvPicPr>
            <a:picLocks noChangeAspect="1"/>
          </p:cNvPicPr>
          <p:nvPr/>
        </p:nvPicPr>
        <p:blipFill>
          <a:blip r:embed="rId4"/>
          <a:stretch>
            <a:fillRect/>
          </a:stretch>
        </p:blipFill>
        <p:spPr>
          <a:xfrm>
            <a:off x="5457631" y="3874399"/>
            <a:ext cx="3682840" cy="2983601"/>
          </a:xfrm>
          <a:prstGeom prst="rect">
            <a:avLst/>
          </a:prstGeom>
        </p:spPr>
      </p:pic>
      <p:pic>
        <p:nvPicPr>
          <p:cNvPr id="2" name="Picture 1">
            <a:extLst>
              <a:ext uri="{FF2B5EF4-FFF2-40B4-BE49-F238E27FC236}">
                <a16:creationId xmlns:a16="http://schemas.microsoft.com/office/drawing/2014/main" id="{FEB40281-DA6A-ED39-228E-A0B41CBA3C20}"/>
              </a:ext>
            </a:extLst>
          </p:cNvPr>
          <p:cNvPicPr>
            <a:picLocks noChangeAspect="1"/>
          </p:cNvPicPr>
          <p:nvPr/>
        </p:nvPicPr>
        <p:blipFill>
          <a:blip r:embed="rId5"/>
          <a:stretch>
            <a:fillRect/>
          </a:stretch>
        </p:blipFill>
        <p:spPr>
          <a:xfrm>
            <a:off x="-1" y="3874399"/>
            <a:ext cx="5411893" cy="2983601"/>
          </a:xfrm>
          <a:prstGeom prst="rect">
            <a:avLst/>
          </a:prstGeom>
        </p:spPr>
      </p:pic>
      <p:pic>
        <p:nvPicPr>
          <p:cNvPr id="6" name="Picture 5">
            <a:extLst>
              <a:ext uri="{FF2B5EF4-FFF2-40B4-BE49-F238E27FC236}">
                <a16:creationId xmlns:a16="http://schemas.microsoft.com/office/drawing/2014/main" id="{9279C900-5FE8-EA9A-6ECD-490961C53C7E}"/>
              </a:ext>
            </a:extLst>
          </p:cNvPr>
          <p:cNvPicPr>
            <a:picLocks noChangeAspect="1"/>
          </p:cNvPicPr>
          <p:nvPr/>
        </p:nvPicPr>
        <p:blipFill>
          <a:blip r:embed="rId6"/>
          <a:stretch>
            <a:fillRect/>
          </a:stretch>
        </p:blipFill>
        <p:spPr>
          <a:xfrm>
            <a:off x="5457631" y="988717"/>
            <a:ext cx="3682840" cy="2782196"/>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0F69DDF6-7C29-C90D-AADD-77C1FEDEF67C}"/>
              </a:ext>
            </a:extLst>
          </p:cNvPr>
          <p:cNvPicPr>
            <a:picLocks noChangeAspect="1"/>
          </p:cNvPicPr>
          <p:nvPr/>
        </p:nvPicPr>
        <p:blipFill>
          <a:blip r:embed="rId2"/>
          <a:stretch>
            <a:fillRect/>
          </a:stretch>
        </p:blipFill>
        <p:spPr>
          <a:xfrm>
            <a:off x="1762125" y="1026995"/>
            <a:ext cx="8667750" cy="377936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DD9D25C6-95F3-ABEA-117B-C49C30EA5341}"/>
              </a:ext>
            </a:extLst>
          </p:cNvPr>
          <p:cNvPicPr>
            <a:picLocks noChangeAspect="1"/>
          </p:cNvPicPr>
          <p:nvPr/>
        </p:nvPicPr>
        <p:blipFill>
          <a:blip r:embed="rId3"/>
          <a:stretch>
            <a:fillRect/>
          </a:stretch>
        </p:blipFill>
        <p:spPr>
          <a:xfrm>
            <a:off x="1382598" y="1031846"/>
            <a:ext cx="9426804" cy="5125673"/>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8A81BB2D-1C90-3664-DCE2-567BDB433767}"/>
              </a:ext>
            </a:extLst>
          </p:cNvPr>
          <p:cNvPicPr>
            <a:picLocks noChangeAspect="1"/>
          </p:cNvPicPr>
          <p:nvPr/>
        </p:nvPicPr>
        <p:blipFill>
          <a:blip r:embed="rId2"/>
          <a:stretch>
            <a:fillRect/>
          </a:stretch>
        </p:blipFill>
        <p:spPr>
          <a:xfrm>
            <a:off x="1382598" y="1040235"/>
            <a:ext cx="9426804" cy="5108896"/>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22A0190B-3CF7-0679-4759-CD6D7B38B5F7}"/>
              </a:ext>
            </a:extLst>
          </p:cNvPr>
          <p:cNvPicPr>
            <a:picLocks noChangeAspect="1"/>
          </p:cNvPicPr>
          <p:nvPr/>
        </p:nvPicPr>
        <p:blipFill>
          <a:blip r:embed="rId2"/>
          <a:stretch>
            <a:fillRect/>
          </a:stretch>
        </p:blipFill>
        <p:spPr>
          <a:xfrm>
            <a:off x="1382598" y="1015068"/>
            <a:ext cx="9426804" cy="5142451"/>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038890BD-BB44-4C3B-5838-FDFEE6534506}"/>
              </a:ext>
            </a:extLst>
          </p:cNvPr>
          <p:cNvPicPr>
            <a:picLocks noChangeAspect="1"/>
          </p:cNvPicPr>
          <p:nvPr/>
        </p:nvPicPr>
        <p:blipFill>
          <a:blip r:embed="rId3"/>
          <a:stretch>
            <a:fillRect/>
          </a:stretch>
        </p:blipFill>
        <p:spPr>
          <a:xfrm>
            <a:off x="1382598" y="1023456"/>
            <a:ext cx="9426804" cy="5125674"/>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5E3FBC19-B227-0BF9-8B10-E61559502386}"/>
              </a:ext>
            </a:extLst>
          </p:cNvPr>
          <p:cNvPicPr>
            <a:picLocks noChangeAspect="1"/>
          </p:cNvPicPr>
          <p:nvPr/>
        </p:nvPicPr>
        <p:blipFill>
          <a:blip r:embed="rId2"/>
          <a:stretch>
            <a:fillRect/>
          </a:stretch>
        </p:blipFill>
        <p:spPr>
          <a:xfrm>
            <a:off x="1382598" y="1040235"/>
            <a:ext cx="9426804" cy="5108896"/>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F606AAFC-AEBD-0D70-63BD-92840712DF22}"/>
              </a:ext>
            </a:extLst>
          </p:cNvPr>
          <p:cNvPicPr>
            <a:picLocks noChangeAspect="1"/>
          </p:cNvPicPr>
          <p:nvPr/>
        </p:nvPicPr>
        <p:blipFill>
          <a:blip r:embed="rId2"/>
          <a:stretch>
            <a:fillRect/>
          </a:stretch>
        </p:blipFill>
        <p:spPr>
          <a:xfrm>
            <a:off x="1382598" y="1023456"/>
            <a:ext cx="9426804" cy="5117285"/>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294</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58</cp:revision>
  <dcterms:created xsi:type="dcterms:W3CDTF">2020-01-06T09:48:40Z</dcterms:created>
  <dcterms:modified xsi:type="dcterms:W3CDTF">2023-05-03T07:04:22Z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