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357" autoAdjust="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05/07/2023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26 </a:t>
            </a:r>
            <a:r>
              <a:rPr lang="en-US" altLang="en-US" sz="1600" b="1" dirty="0"/>
              <a:t>(26/06/2023 – 02/07/2023)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BA4C07A-EB26-8208-BC78-FAB63C64FF2B}"/>
              </a:ext>
            </a:extLst>
          </p:cNvPr>
          <p:cNvPicPr>
            <a:picLocks noChangeAspect="1"/>
          </p:cNvPicPr>
          <p:nvPr/>
        </p:nvPicPr>
        <p:blipFill>
          <a:blip r:embed="rId2"/>
          <a:stretch>
            <a:fillRect/>
          </a:stretch>
        </p:blipFill>
        <p:spPr>
          <a:xfrm>
            <a:off x="1328736" y="193248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4067D47-9E69-841C-CBBA-7A9079952F67}"/>
              </a:ext>
            </a:extLst>
          </p:cNvPr>
          <p:cNvPicPr>
            <a:picLocks noChangeAspect="1"/>
          </p:cNvPicPr>
          <p:nvPr/>
        </p:nvPicPr>
        <p:blipFill>
          <a:blip r:embed="rId3"/>
          <a:stretch>
            <a:fillRect/>
          </a:stretch>
        </p:blipFill>
        <p:spPr>
          <a:xfrm>
            <a:off x="138180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3"/>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4"/>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4B8C68DC-A052-00D6-296C-C9D1EC169408}"/>
              </a:ext>
            </a:extLst>
          </p:cNvPr>
          <p:cNvPicPr>
            <a:picLocks noChangeAspect="1"/>
          </p:cNvPicPr>
          <p:nvPr/>
        </p:nvPicPr>
        <p:blipFill>
          <a:blip r:embed="rId5"/>
          <a:stretch>
            <a:fillRect/>
          </a:stretch>
        </p:blipFill>
        <p:spPr>
          <a:xfrm>
            <a:off x="0" y="995004"/>
            <a:ext cx="5411892" cy="2772297"/>
          </a:xfrm>
          <a:prstGeom prst="rect">
            <a:avLst/>
          </a:prstGeom>
        </p:spPr>
      </p:pic>
      <p:pic>
        <p:nvPicPr>
          <p:cNvPr id="2" name="Picture 1">
            <a:extLst>
              <a:ext uri="{FF2B5EF4-FFF2-40B4-BE49-F238E27FC236}">
                <a16:creationId xmlns:a16="http://schemas.microsoft.com/office/drawing/2014/main" id="{50A620D5-F809-A345-3680-2D309BD31003}"/>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4" name="Picture 3">
            <a:extLst>
              <a:ext uri="{FF2B5EF4-FFF2-40B4-BE49-F238E27FC236}">
                <a16:creationId xmlns:a16="http://schemas.microsoft.com/office/drawing/2014/main" id="{99AD2976-1B1B-67E4-A5A3-530890809C54}"/>
              </a:ext>
            </a:extLst>
          </p:cNvPr>
          <p:cNvPicPr>
            <a:picLocks noChangeAspect="1"/>
          </p:cNvPicPr>
          <p:nvPr/>
        </p:nvPicPr>
        <p:blipFill>
          <a:blip r:embed="rId2"/>
          <a:stretch>
            <a:fillRect/>
          </a:stretch>
        </p:blipFill>
        <p:spPr>
          <a:xfrm>
            <a:off x="1762125" y="1050472"/>
            <a:ext cx="8667750" cy="375589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F27CB99-73CC-579B-02BE-F70C2589CBF6}"/>
              </a:ext>
            </a:extLst>
          </p:cNvPr>
          <p:cNvPicPr>
            <a:picLocks noChangeAspect="1"/>
          </p:cNvPicPr>
          <p:nvPr/>
        </p:nvPicPr>
        <p:blipFill>
          <a:blip r:embed="rId3"/>
          <a:stretch>
            <a:fillRect/>
          </a:stretch>
        </p:blipFill>
        <p:spPr>
          <a:xfrm>
            <a:off x="0" y="998942"/>
            <a:ext cx="12192000" cy="518414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9FE5ECB-F2B2-3143-7F45-9F75B5AA744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748BA0D-EA1B-F7F8-E856-6D13B83B02FF}"/>
              </a:ext>
            </a:extLst>
          </p:cNvPr>
          <p:cNvPicPr>
            <a:picLocks noChangeAspect="1"/>
          </p:cNvPicPr>
          <p:nvPr/>
        </p:nvPicPr>
        <p:blipFill>
          <a:blip r:embed="rId2"/>
          <a:stretch>
            <a:fillRect/>
          </a:stretch>
        </p:blipFill>
        <p:spPr>
          <a:xfrm>
            <a:off x="0" y="992592"/>
            <a:ext cx="12192000" cy="5207911"/>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379F3D4-1F92-CFF3-78B6-F47AC723CFE8}"/>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3D35B5A-4F13-ABCB-FF61-37D7D5B6869D}"/>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889B287-8F8F-2B30-DE8F-82846CAFC7E0}"/>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357</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71</cp:revision>
  <dcterms:created xsi:type="dcterms:W3CDTF">2020-01-06T09:48:40Z</dcterms:created>
  <dcterms:modified xsi:type="dcterms:W3CDTF">2023-07-05T08:13:22Z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