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26/07/2023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29 </a:t>
            </a:r>
            <a:r>
              <a:rPr lang="en-US" altLang="en-US" sz="1600" b="1" dirty="0"/>
              <a:t>(17/07/2023 – 23/07/2023)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F6A4847E-62D1-E2CB-BB06-D26676436848}"/>
              </a:ext>
            </a:extLst>
          </p:cNvPr>
          <p:cNvPicPr>
            <a:picLocks noChangeAspect="1"/>
          </p:cNvPicPr>
          <p:nvPr/>
        </p:nvPicPr>
        <p:blipFill>
          <a:blip r:embed="rId2"/>
          <a:stretch>
            <a:fillRect/>
          </a:stretch>
        </p:blipFill>
        <p:spPr>
          <a:xfrm>
            <a:off x="1328736" y="207308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November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F098E3E-B63B-6E7A-94DB-90FFC374259D}"/>
              </a:ext>
            </a:extLst>
          </p:cNvPr>
          <p:cNvPicPr>
            <a:picLocks noChangeAspect="1"/>
          </p:cNvPicPr>
          <p:nvPr/>
        </p:nvPicPr>
        <p:blipFill>
          <a:blip r:embed="rId3"/>
          <a:stretch>
            <a:fillRect/>
          </a:stretch>
        </p:blipFill>
        <p:spPr>
          <a:xfrm>
            <a:off x="1251173"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2"/>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3"/>
          <a:stretch>
            <a:fillRect/>
          </a:stretch>
        </p:blipFill>
        <p:spPr>
          <a:xfrm>
            <a:off x="5457625" y="3874399"/>
            <a:ext cx="3682843" cy="2983601"/>
          </a:xfrm>
          <a:prstGeom prst="rect">
            <a:avLst/>
          </a:prstGeom>
        </p:spPr>
      </p:pic>
      <p:pic>
        <p:nvPicPr>
          <p:cNvPr id="5" name="Picture 4">
            <a:extLst>
              <a:ext uri="{FF2B5EF4-FFF2-40B4-BE49-F238E27FC236}">
                <a16:creationId xmlns:a16="http://schemas.microsoft.com/office/drawing/2014/main" id="{2CF18632-D173-5782-EFF0-D2FD3526A581}"/>
              </a:ext>
            </a:extLst>
          </p:cNvPr>
          <p:cNvPicPr>
            <a:picLocks noChangeAspect="1"/>
          </p:cNvPicPr>
          <p:nvPr/>
        </p:nvPicPr>
        <p:blipFill>
          <a:blip r:embed="rId4"/>
          <a:stretch>
            <a:fillRect/>
          </a:stretch>
        </p:blipFill>
        <p:spPr>
          <a:xfrm>
            <a:off x="-6531" y="993096"/>
            <a:ext cx="5411892" cy="2774205"/>
          </a:xfrm>
          <a:prstGeom prst="rect">
            <a:avLst/>
          </a:prstGeom>
        </p:spPr>
      </p:pic>
      <p:pic>
        <p:nvPicPr>
          <p:cNvPr id="3" name="Picture 2">
            <a:extLst>
              <a:ext uri="{FF2B5EF4-FFF2-40B4-BE49-F238E27FC236}">
                <a16:creationId xmlns:a16="http://schemas.microsoft.com/office/drawing/2014/main" id="{43C7F7BB-C8D7-1532-8806-D6A6CBD16BEF}"/>
              </a:ext>
            </a:extLst>
          </p:cNvPr>
          <p:cNvPicPr>
            <a:picLocks noChangeAspect="1"/>
          </p:cNvPicPr>
          <p:nvPr/>
        </p:nvPicPr>
        <p:blipFill>
          <a:blip r:embed="rId5"/>
          <a:stretch>
            <a:fillRect/>
          </a:stretch>
        </p:blipFill>
        <p:spPr>
          <a:xfrm>
            <a:off x="0" y="3874399"/>
            <a:ext cx="5405361" cy="2983601"/>
          </a:xfrm>
          <a:prstGeom prst="rect">
            <a:avLst/>
          </a:prstGeom>
        </p:spPr>
      </p:pic>
      <p:pic>
        <p:nvPicPr>
          <p:cNvPr id="4" name="Picture 3">
            <a:extLst>
              <a:ext uri="{FF2B5EF4-FFF2-40B4-BE49-F238E27FC236}">
                <a16:creationId xmlns:a16="http://schemas.microsoft.com/office/drawing/2014/main" id="{219A5B29-1CCB-E62E-6D3B-C54ABACB8040}"/>
              </a:ext>
            </a:extLst>
          </p:cNvPr>
          <p:cNvPicPr>
            <a:picLocks noChangeAspect="1"/>
          </p:cNvPicPr>
          <p:nvPr/>
        </p:nvPicPr>
        <p:blipFill>
          <a:blip r:embed="rId6"/>
          <a:stretch>
            <a:fillRect/>
          </a:stretch>
        </p:blipFill>
        <p:spPr>
          <a:xfrm>
            <a:off x="9663812" y="1527446"/>
            <a:ext cx="2060627" cy="1024166"/>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721058A6-484D-2911-3DA6-D4369148889B}"/>
              </a:ext>
            </a:extLst>
          </p:cNvPr>
          <p:cNvPicPr>
            <a:picLocks noChangeAspect="1"/>
          </p:cNvPicPr>
          <p:nvPr/>
        </p:nvPicPr>
        <p:blipFill>
          <a:blip r:embed="rId2"/>
          <a:stretch>
            <a:fillRect/>
          </a:stretch>
        </p:blipFill>
        <p:spPr>
          <a:xfrm>
            <a:off x="1762125" y="1033054"/>
            <a:ext cx="8667750" cy="377330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9A6A489B-227A-8027-6914-63DA93351740}"/>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BD8E55A6-0B59-E620-2A60-789AE47F2E6F}"/>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5D192CCB-8CAF-B0EB-776A-CE4560AEB70C}"/>
              </a:ext>
            </a:extLst>
          </p:cNvPr>
          <p:cNvPicPr>
            <a:picLocks noChangeAspect="1"/>
          </p:cNvPicPr>
          <p:nvPr/>
        </p:nvPicPr>
        <p:blipFill>
          <a:blip r:embed="rId2"/>
          <a:stretch>
            <a:fillRect/>
          </a:stretch>
        </p:blipFill>
        <p:spPr>
          <a:xfrm>
            <a:off x="0" y="975174"/>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996B2FF3-1652-B2A2-F576-39C41ACB8146}"/>
              </a:ext>
            </a:extLst>
          </p:cNvPr>
          <p:cNvPicPr>
            <a:picLocks noChangeAspect="1"/>
          </p:cNvPicPr>
          <p:nvPr/>
        </p:nvPicPr>
        <p:blipFill>
          <a:blip r:embed="rId3"/>
          <a:stretch>
            <a:fillRect/>
          </a:stretch>
        </p:blipFill>
        <p:spPr>
          <a:xfrm>
            <a:off x="0" y="98853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50D2AE4F-B270-7C86-6BAC-67F92A773F42}"/>
              </a:ext>
            </a:extLst>
          </p:cNvPr>
          <p:cNvPicPr>
            <a:picLocks noChangeAspect="1"/>
          </p:cNvPicPr>
          <p:nvPr/>
        </p:nvPicPr>
        <p:blipFill>
          <a:blip r:embed="rId2"/>
          <a:stretch>
            <a:fillRect/>
          </a:stretch>
        </p:blipFill>
        <p:spPr>
          <a:xfrm>
            <a:off x="0" y="1005957"/>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3329D25C-2E7D-9231-7D52-F98BFA134C02}"/>
              </a:ext>
            </a:extLst>
          </p:cNvPr>
          <p:cNvPicPr>
            <a:picLocks noChangeAspect="1"/>
          </p:cNvPicPr>
          <p:nvPr/>
        </p:nvPicPr>
        <p:blipFill>
          <a:blip r:embed="rId2"/>
          <a:stretch>
            <a:fillRect/>
          </a:stretch>
        </p:blipFill>
        <p:spPr>
          <a:xfrm>
            <a:off x="0" y="100595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417</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76</cp:revision>
  <dcterms:created xsi:type="dcterms:W3CDTF">2020-01-06T09:48:40Z</dcterms:created>
  <dcterms:modified xsi:type="dcterms:W3CDTF">2023-07-26T10:45:50Z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