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05" d="100"/>
          <a:sy n="105" d="100"/>
        </p:scale>
        <p:origin x="8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06/12/2023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48 </a:t>
            </a:r>
            <a:r>
              <a:rPr lang="en-US" altLang="en-US" sz="1600" b="1" dirty="0"/>
              <a:t>(</a:t>
            </a:r>
            <a:r>
              <a:rPr lang="en-US" altLang="en-US" b="1" dirty="0"/>
              <a:t>27/11/2023 – 03/12/2023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D581940C-612F-350E-79C3-0AF7D8E92D8C}"/>
              </a:ext>
            </a:extLst>
          </p:cNvPr>
          <p:cNvPicPr>
            <a:picLocks noChangeAspect="1"/>
          </p:cNvPicPr>
          <p:nvPr/>
        </p:nvPicPr>
        <p:blipFill>
          <a:blip r:embed="rId2"/>
          <a:stretch>
            <a:fillRect/>
          </a:stretch>
        </p:blipFill>
        <p:spPr>
          <a:xfrm>
            <a:off x="326959" y="1901570"/>
            <a:ext cx="11538081" cy="1682877"/>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57A7B9D-16EA-2155-9001-11210BC94FD6}"/>
              </a:ext>
            </a:extLst>
          </p:cNvPr>
          <p:cNvPicPr>
            <a:picLocks noChangeAspect="1"/>
          </p:cNvPicPr>
          <p:nvPr/>
        </p:nvPicPr>
        <p:blipFill>
          <a:blip r:embed="rId3"/>
          <a:stretch>
            <a:fillRect/>
          </a:stretch>
        </p:blipFill>
        <p:spPr>
          <a:xfrm>
            <a:off x="1203899"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28507C2-BFF2-A33D-7039-8A8CD86EDB1E}"/>
              </a:ext>
            </a:extLst>
          </p:cNvPr>
          <p:cNvPicPr>
            <a:picLocks noChangeAspect="1"/>
          </p:cNvPicPr>
          <p:nvPr/>
        </p:nvPicPr>
        <p:blipFill>
          <a:blip r:embed="rId2"/>
          <a:stretch>
            <a:fillRect/>
          </a:stretch>
        </p:blipFill>
        <p:spPr>
          <a:xfrm>
            <a:off x="9452610" y="1633673"/>
            <a:ext cx="2552700" cy="1047750"/>
          </a:xfrm>
          <a:prstGeom prst="rect">
            <a:avLst/>
          </a:prstGeom>
        </p:spPr>
      </p:pic>
      <p:pic>
        <p:nvPicPr>
          <p:cNvPr id="2" name="Picture 1">
            <a:extLst>
              <a:ext uri="{FF2B5EF4-FFF2-40B4-BE49-F238E27FC236}">
                <a16:creationId xmlns:a16="http://schemas.microsoft.com/office/drawing/2014/main" id="{8491CB64-FA63-3E26-6A85-66C440AD6D65}"/>
              </a:ext>
            </a:extLst>
          </p:cNvPr>
          <p:cNvPicPr>
            <a:picLocks noChangeAspect="1"/>
          </p:cNvPicPr>
          <p:nvPr/>
        </p:nvPicPr>
        <p:blipFill>
          <a:blip r:embed="rId3"/>
          <a:stretch>
            <a:fillRect/>
          </a:stretch>
        </p:blipFill>
        <p:spPr>
          <a:xfrm>
            <a:off x="0" y="990276"/>
            <a:ext cx="5404396" cy="2777025"/>
          </a:xfrm>
          <a:prstGeom prst="rect">
            <a:avLst/>
          </a:prstGeom>
        </p:spPr>
      </p:pic>
      <p:pic>
        <p:nvPicPr>
          <p:cNvPr id="4" name="Picture 3">
            <a:extLst>
              <a:ext uri="{FF2B5EF4-FFF2-40B4-BE49-F238E27FC236}">
                <a16:creationId xmlns:a16="http://schemas.microsoft.com/office/drawing/2014/main" id="{742C1B70-D598-DBB4-A9AE-204B0DA55247}"/>
              </a:ext>
            </a:extLst>
          </p:cNvPr>
          <p:cNvPicPr>
            <a:picLocks noChangeAspect="1"/>
          </p:cNvPicPr>
          <p:nvPr/>
        </p:nvPicPr>
        <p:blipFill>
          <a:blip r:embed="rId4"/>
          <a:stretch>
            <a:fillRect/>
          </a:stretch>
        </p:blipFill>
        <p:spPr>
          <a:xfrm>
            <a:off x="0" y="3874399"/>
            <a:ext cx="5404396" cy="2983601"/>
          </a:xfrm>
          <a:prstGeom prst="rect">
            <a:avLst/>
          </a:prstGeom>
        </p:spPr>
      </p:pic>
      <p:pic>
        <p:nvPicPr>
          <p:cNvPr id="6" name="Picture 5">
            <a:extLst>
              <a:ext uri="{FF2B5EF4-FFF2-40B4-BE49-F238E27FC236}">
                <a16:creationId xmlns:a16="http://schemas.microsoft.com/office/drawing/2014/main" id="{C096302A-3A1E-A30E-3D58-3E68A4B32D08}"/>
              </a:ext>
            </a:extLst>
          </p:cNvPr>
          <p:cNvPicPr>
            <a:picLocks noChangeAspect="1"/>
          </p:cNvPicPr>
          <p:nvPr/>
        </p:nvPicPr>
        <p:blipFill>
          <a:blip r:embed="rId5"/>
          <a:stretch>
            <a:fillRect/>
          </a:stretch>
        </p:blipFill>
        <p:spPr>
          <a:xfrm>
            <a:off x="5457624" y="990276"/>
            <a:ext cx="3682844" cy="2777025"/>
          </a:xfrm>
          <a:prstGeom prst="rect">
            <a:avLst/>
          </a:prstGeom>
        </p:spPr>
      </p:pic>
      <p:pic>
        <p:nvPicPr>
          <p:cNvPr id="9" name="Picture 8">
            <a:extLst>
              <a:ext uri="{FF2B5EF4-FFF2-40B4-BE49-F238E27FC236}">
                <a16:creationId xmlns:a16="http://schemas.microsoft.com/office/drawing/2014/main" id="{03E50405-B663-CB99-0E40-C2A929FB6A34}"/>
              </a:ext>
            </a:extLst>
          </p:cNvPr>
          <p:cNvPicPr>
            <a:picLocks noChangeAspect="1"/>
          </p:cNvPicPr>
          <p:nvPr/>
        </p:nvPicPr>
        <p:blipFill>
          <a:blip r:embed="rId6"/>
          <a:stretch>
            <a:fillRect/>
          </a:stretch>
        </p:blipFill>
        <p:spPr>
          <a:xfrm>
            <a:off x="5457624" y="3874399"/>
            <a:ext cx="3682844"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5" name="Picture 4">
            <a:extLst>
              <a:ext uri="{FF2B5EF4-FFF2-40B4-BE49-F238E27FC236}">
                <a16:creationId xmlns:a16="http://schemas.microsoft.com/office/drawing/2014/main" id="{F4FE4B9B-F73F-1580-662A-272E2C8F65BE}"/>
              </a:ext>
            </a:extLst>
          </p:cNvPr>
          <p:cNvPicPr>
            <a:picLocks noChangeAspect="1"/>
          </p:cNvPicPr>
          <p:nvPr/>
        </p:nvPicPr>
        <p:blipFill>
          <a:blip r:embed="rId2"/>
          <a:stretch>
            <a:fillRect/>
          </a:stretch>
        </p:blipFill>
        <p:spPr>
          <a:xfrm>
            <a:off x="9478736" y="1677216"/>
            <a:ext cx="2552700" cy="1047750"/>
          </a:xfrm>
          <a:prstGeom prst="rect">
            <a:avLst/>
          </a:prstGeom>
        </p:spPr>
      </p:pic>
      <p:pic>
        <p:nvPicPr>
          <p:cNvPr id="6" name="Picture 5">
            <a:extLst>
              <a:ext uri="{FF2B5EF4-FFF2-40B4-BE49-F238E27FC236}">
                <a16:creationId xmlns:a16="http://schemas.microsoft.com/office/drawing/2014/main" id="{9FC29F5B-329F-2169-E440-F6D449C4F8E4}"/>
              </a:ext>
            </a:extLst>
          </p:cNvPr>
          <p:cNvPicPr>
            <a:picLocks noChangeAspect="1"/>
          </p:cNvPicPr>
          <p:nvPr/>
        </p:nvPicPr>
        <p:blipFill>
          <a:blip r:embed="rId3"/>
          <a:stretch>
            <a:fillRect/>
          </a:stretch>
        </p:blipFill>
        <p:spPr>
          <a:xfrm>
            <a:off x="1089524" y="1465488"/>
            <a:ext cx="7767093" cy="4351837"/>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7A812ED1-FD7A-65BC-6FC1-27A036CF6E2D}"/>
              </a:ext>
            </a:extLst>
          </p:cNvPr>
          <p:cNvPicPr>
            <a:picLocks noChangeAspect="1"/>
          </p:cNvPicPr>
          <p:nvPr/>
        </p:nvPicPr>
        <p:blipFill>
          <a:blip r:embed="rId2"/>
          <a:stretch>
            <a:fillRect/>
          </a:stretch>
        </p:blipFill>
        <p:spPr>
          <a:xfrm>
            <a:off x="1762125" y="1001268"/>
            <a:ext cx="8667750" cy="380509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A4E468C0-8B55-F07D-2FA8-73A4537897BC}"/>
              </a:ext>
            </a:extLst>
          </p:cNvPr>
          <p:cNvPicPr>
            <a:picLocks noChangeAspect="1"/>
          </p:cNvPicPr>
          <p:nvPr/>
        </p:nvPicPr>
        <p:blipFill>
          <a:blip r:embed="rId3"/>
          <a:stretch>
            <a:fillRect/>
          </a:stretch>
        </p:blipFill>
        <p:spPr>
          <a:xfrm>
            <a:off x="0" y="1034211"/>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B1D6B0E2-CDCC-51DD-79CC-1A596BD9F98E}"/>
              </a:ext>
            </a:extLst>
          </p:cNvPr>
          <p:cNvPicPr>
            <a:picLocks noChangeAspect="1"/>
          </p:cNvPicPr>
          <p:nvPr/>
        </p:nvPicPr>
        <p:blipFill>
          <a:blip r:embed="rId2"/>
          <a:stretch>
            <a:fillRect/>
          </a:stretch>
        </p:blipFill>
        <p:spPr>
          <a:xfrm>
            <a:off x="0" y="101466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73D37512-31BE-6F3D-955C-CC98178871B3}"/>
              </a:ext>
            </a:extLst>
          </p:cNvPr>
          <p:cNvPicPr>
            <a:picLocks noChangeAspect="1"/>
          </p:cNvPicPr>
          <p:nvPr/>
        </p:nvPicPr>
        <p:blipFill>
          <a:blip r:embed="rId2"/>
          <a:stretch>
            <a:fillRect/>
          </a:stretch>
        </p:blipFill>
        <p:spPr>
          <a:xfrm>
            <a:off x="0" y="99215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1EC453E8-C0DB-33CD-C986-2F2999039A0A}"/>
              </a:ext>
            </a:extLst>
          </p:cNvPr>
          <p:cNvPicPr>
            <a:picLocks noChangeAspect="1"/>
          </p:cNvPicPr>
          <p:nvPr/>
        </p:nvPicPr>
        <p:blipFill>
          <a:blip r:embed="rId3"/>
          <a:stretch>
            <a:fillRect/>
          </a:stretch>
        </p:blipFill>
        <p:spPr>
          <a:xfrm>
            <a:off x="0" y="1005521"/>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3C36CDF3-7752-35A4-2413-9439DCDB78E9}"/>
              </a:ext>
            </a:extLst>
          </p:cNvPr>
          <p:cNvPicPr>
            <a:picLocks noChangeAspect="1"/>
          </p:cNvPicPr>
          <p:nvPr/>
        </p:nvPicPr>
        <p:blipFill>
          <a:blip r:embed="rId2"/>
          <a:stretch>
            <a:fillRect/>
          </a:stretch>
        </p:blipFill>
        <p:spPr>
          <a:xfrm>
            <a:off x="0" y="996377"/>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44ECF7F8-BAC1-4AE0-1CF1-90DAEE11CA2F}"/>
              </a:ext>
            </a:extLst>
          </p:cNvPr>
          <p:cNvPicPr>
            <a:picLocks noChangeAspect="1"/>
          </p:cNvPicPr>
          <p:nvPr/>
        </p:nvPicPr>
        <p:blipFill>
          <a:blip r:embed="rId2"/>
          <a:stretch>
            <a:fillRect/>
          </a:stretch>
        </p:blipFill>
        <p:spPr>
          <a:xfrm>
            <a:off x="0" y="1005521"/>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569</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106</cp:revision>
  <dcterms:created xsi:type="dcterms:W3CDTF">2020-01-06T09:48:40Z</dcterms:created>
  <dcterms:modified xsi:type="dcterms:W3CDTF">2023-12-06T07:28:16Z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