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20/12/2023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50 </a:t>
            </a:r>
            <a:r>
              <a:rPr lang="en-US" altLang="en-US" sz="1600" b="1" dirty="0"/>
              <a:t>(</a:t>
            </a:r>
            <a:r>
              <a:rPr lang="en-US" altLang="en-US" b="1" dirty="0"/>
              <a:t>11/12/2023 – 17/12/2023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8EA8396C-2C20-75E6-3B2B-E7F61FF2E74C}"/>
              </a:ext>
            </a:extLst>
          </p:cNvPr>
          <p:cNvPicPr>
            <a:picLocks noChangeAspect="1"/>
          </p:cNvPicPr>
          <p:nvPr/>
        </p:nvPicPr>
        <p:blipFill>
          <a:blip r:embed="rId2"/>
          <a:stretch>
            <a:fillRect/>
          </a:stretch>
        </p:blipFill>
        <p:spPr>
          <a:xfrm>
            <a:off x="1328736" y="1645103"/>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 (Week 51 and 52 adjusted for the current </a:t>
            </a:r>
            <a:r>
              <a:rPr lang="en-US" sz="1600" b="1"/>
              <a:t>holiday period)</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F496F09-1318-CC1E-E5D3-7C6DA46AFDCB}"/>
              </a:ext>
            </a:extLst>
          </p:cNvPr>
          <p:cNvPicPr>
            <a:picLocks noChangeAspect="1"/>
          </p:cNvPicPr>
          <p:nvPr/>
        </p:nvPicPr>
        <p:blipFill>
          <a:blip r:embed="rId3"/>
          <a:stretch>
            <a:fillRect/>
          </a:stretch>
        </p:blipFill>
        <p:spPr>
          <a:xfrm>
            <a:off x="2113322"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8491CB64-FA63-3E26-6A85-66C440AD6D65}"/>
              </a:ext>
            </a:extLst>
          </p:cNvPr>
          <p:cNvPicPr>
            <a:picLocks noChangeAspect="1"/>
          </p:cNvPicPr>
          <p:nvPr/>
        </p:nvPicPr>
        <p:blipFill>
          <a:blip r:embed="rId2"/>
          <a:stretch>
            <a:fillRect/>
          </a:stretch>
        </p:blipFill>
        <p:spPr>
          <a:xfrm>
            <a:off x="0" y="990276"/>
            <a:ext cx="5404396" cy="2777025"/>
          </a:xfrm>
          <a:prstGeom prst="rect">
            <a:avLst/>
          </a:prstGeom>
        </p:spPr>
      </p:pic>
      <p:pic>
        <p:nvPicPr>
          <p:cNvPr id="6" name="Picture 5">
            <a:extLst>
              <a:ext uri="{FF2B5EF4-FFF2-40B4-BE49-F238E27FC236}">
                <a16:creationId xmlns:a16="http://schemas.microsoft.com/office/drawing/2014/main" id="{C096302A-3A1E-A30E-3D58-3E68A4B32D08}"/>
              </a:ext>
            </a:extLst>
          </p:cNvPr>
          <p:cNvPicPr>
            <a:picLocks noChangeAspect="1"/>
          </p:cNvPicPr>
          <p:nvPr/>
        </p:nvPicPr>
        <p:blipFill>
          <a:blip r:embed="rId3"/>
          <a:stretch>
            <a:fillRect/>
          </a:stretch>
        </p:blipFill>
        <p:spPr>
          <a:xfrm>
            <a:off x="5457624" y="990276"/>
            <a:ext cx="3682844" cy="2777025"/>
          </a:xfrm>
          <a:prstGeom prst="rect">
            <a:avLst/>
          </a:prstGeom>
        </p:spPr>
      </p:pic>
      <p:pic>
        <p:nvPicPr>
          <p:cNvPr id="9" name="Picture 8">
            <a:extLst>
              <a:ext uri="{FF2B5EF4-FFF2-40B4-BE49-F238E27FC236}">
                <a16:creationId xmlns:a16="http://schemas.microsoft.com/office/drawing/2014/main" id="{03E50405-B663-CB99-0E40-C2A929FB6A34}"/>
              </a:ext>
            </a:extLst>
          </p:cNvPr>
          <p:cNvPicPr>
            <a:picLocks noChangeAspect="1"/>
          </p:cNvPicPr>
          <p:nvPr/>
        </p:nvPicPr>
        <p:blipFill>
          <a:blip r:embed="rId4"/>
          <a:stretch>
            <a:fillRect/>
          </a:stretch>
        </p:blipFill>
        <p:spPr>
          <a:xfrm>
            <a:off x="5457624" y="3874399"/>
            <a:ext cx="3682844" cy="2983601"/>
          </a:xfrm>
          <a:prstGeom prst="rect">
            <a:avLst/>
          </a:prstGeom>
        </p:spPr>
      </p:pic>
      <p:pic>
        <p:nvPicPr>
          <p:cNvPr id="3" name="Picture 2">
            <a:extLst>
              <a:ext uri="{FF2B5EF4-FFF2-40B4-BE49-F238E27FC236}">
                <a16:creationId xmlns:a16="http://schemas.microsoft.com/office/drawing/2014/main" id="{834A3A14-8966-3E1A-6F36-56068BF0EE4B}"/>
              </a:ext>
            </a:extLst>
          </p:cNvPr>
          <p:cNvPicPr>
            <a:picLocks noChangeAspect="1"/>
          </p:cNvPicPr>
          <p:nvPr/>
        </p:nvPicPr>
        <p:blipFill>
          <a:blip r:embed="rId5"/>
          <a:stretch>
            <a:fillRect/>
          </a:stretch>
        </p:blipFill>
        <p:spPr>
          <a:xfrm>
            <a:off x="9356816" y="2069102"/>
            <a:ext cx="2552700" cy="1047750"/>
          </a:xfrm>
          <a:prstGeom prst="rect">
            <a:avLst/>
          </a:prstGeom>
        </p:spPr>
      </p:pic>
      <p:pic>
        <p:nvPicPr>
          <p:cNvPr id="4" name="Picture 3">
            <a:extLst>
              <a:ext uri="{FF2B5EF4-FFF2-40B4-BE49-F238E27FC236}">
                <a16:creationId xmlns:a16="http://schemas.microsoft.com/office/drawing/2014/main" id="{83AE385C-476F-40A5-27E0-BB3D45A28EA6}"/>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A61F09C7-2B35-7D87-78BA-C7669F17B214}"/>
              </a:ext>
            </a:extLst>
          </p:cNvPr>
          <p:cNvPicPr>
            <a:picLocks noChangeAspect="1"/>
          </p:cNvPicPr>
          <p:nvPr/>
        </p:nvPicPr>
        <p:blipFill>
          <a:blip r:embed="rId2"/>
          <a:stretch>
            <a:fillRect/>
          </a:stretch>
        </p:blipFill>
        <p:spPr>
          <a:xfrm>
            <a:off x="9303691" y="2380397"/>
            <a:ext cx="2554445" cy="1048603"/>
          </a:xfrm>
          <a:prstGeom prst="rect">
            <a:avLst/>
          </a:prstGeom>
        </p:spPr>
      </p:pic>
      <p:pic>
        <p:nvPicPr>
          <p:cNvPr id="3" name="Picture 2">
            <a:extLst>
              <a:ext uri="{FF2B5EF4-FFF2-40B4-BE49-F238E27FC236}">
                <a16:creationId xmlns:a16="http://schemas.microsoft.com/office/drawing/2014/main" id="{31E66A58-3AD7-D61C-3C0D-147471A8EDAA}"/>
              </a:ext>
            </a:extLst>
          </p:cNvPr>
          <p:cNvPicPr>
            <a:picLocks noChangeAspect="1"/>
          </p:cNvPicPr>
          <p:nvPr/>
        </p:nvPicPr>
        <p:blipFill>
          <a:blip r:embed="rId3"/>
          <a:stretch>
            <a:fillRect/>
          </a:stretch>
        </p:blipFill>
        <p:spPr>
          <a:xfrm>
            <a:off x="1982642" y="1506855"/>
            <a:ext cx="7019925" cy="36004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D4CA239E-B248-0060-0967-B741182EC6FD}"/>
              </a:ext>
            </a:extLst>
          </p:cNvPr>
          <p:cNvPicPr>
            <a:picLocks noChangeAspect="1"/>
          </p:cNvPicPr>
          <p:nvPr/>
        </p:nvPicPr>
        <p:blipFill>
          <a:blip r:embed="rId2"/>
          <a:stretch>
            <a:fillRect/>
          </a:stretch>
        </p:blipFill>
        <p:spPr>
          <a:xfrm>
            <a:off x="1762125" y="1024345"/>
            <a:ext cx="8667750" cy="378201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A53335AD-ABC9-BB81-703D-A1E022C4F024}"/>
              </a:ext>
            </a:extLst>
          </p:cNvPr>
          <p:cNvPicPr>
            <a:picLocks noChangeAspect="1"/>
          </p:cNvPicPr>
          <p:nvPr/>
        </p:nvPicPr>
        <p:blipFill>
          <a:blip r:embed="rId3"/>
          <a:stretch>
            <a:fillRect/>
          </a:stretch>
        </p:blipFill>
        <p:spPr>
          <a:xfrm>
            <a:off x="0" y="1007649"/>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CBD756E5-AD94-7DAF-46AE-010248D6D7DF}"/>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135F8184-344F-0BC0-292B-AF218194A697}"/>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EE9BAB1D-289E-4D9B-08CD-AB93F7788307}"/>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D2A920BE-D41A-55D2-F9F6-0E53ED792A6B}"/>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ADF0E0D2-8322-23AE-8B23-952952AD70A7}"/>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587</TotalTime>
  <Words>626</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111</cp:revision>
  <dcterms:created xsi:type="dcterms:W3CDTF">2020-01-06T09:48:40Z</dcterms:created>
  <dcterms:modified xsi:type="dcterms:W3CDTF">2023-12-20T06:44:41Z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