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30/04/2024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17 </a:t>
            </a:r>
            <a:r>
              <a:rPr lang="en-US" altLang="en-US" sz="1600" b="1" dirty="0"/>
              <a:t>(</a:t>
            </a:r>
            <a:r>
              <a:rPr lang="en-US" altLang="en-US" b="1" dirty="0"/>
              <a:t>22/04/2024 – 28/04/2024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6DB1057-447E-19D8-14B3-5FC48027D008}"/>
              </a:ext>
            </a:extLst>
          </p:cNvPr>
          <p:cNvPicPr>
            <a:picLocks noChangeAspect="1"/>
          </p:cNvPicPr>
          <p:nvPr/>
        </p:nvPicPr>
        <p:blipFill>
          <a:blip r:embed="rId2"/>
          <a:stretch>
            <a:fillRect/>
          </a:stretch>
        </p:blipFill>
        <p:spPr>
          <a:xfrm>
            <a:off x="1328736" y="196732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EBDCCBA-0FC7-32AE-EF9A-3E7DD64ED560}"/>
              </a:ext>
            </a:extLst>
          </p:cNvPr>
          <p:cNvPicPr>
            <a:picLocks noChangeAspect="1"/>
          </p:cNvPicPr>
          <p:nvPr/>
        </p:nvPicPr>
        <p:blipFill>
          <a:blip r:embed="rId3"/>
          <a:stretch>
            <a:fillRect/>
          </a:stretch>
        </p:blipFill>
        <p:spPr>
          <a:xfrm>
            <a:off x="19915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12" name="Picture 11">
            <a:extLst>
              <a:ext uri="{FF2B5EF4-FFF2-40B4-BE49-F238E27FC236}">
                <a16:creationId xmlns:a16="http://schemas.microsoft.com/office/drawing/2014/main" id="{40D36457-8780-6209-2F0D-EFE8E225C31E}"/>
              </a:ext>
            </a:extLst>
          </p:cNvPr>
          <p:cNvPicPr>
            <a:picLocks noChangeAspect="1"/>
          </p:cNvPicPr>
          <p:nvPr/>
        </p:nvPicPr>
        <p:blipFill>
          <a:blip r:embed="rId3"/>
          <a:stretch>
            <a:fillRect/>
          </a:stretch>
        </p:blipFill>
        <p:spPr>
          <a:xfrm>
            <a:off x="9417775" y="2686534"/>
            <a:ext cx="2552700" cy="1209675"/>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4"/>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0DE5E294-EF1A-9084-D6E3-756A7280E0C0}"/>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3" name="Picture 2">
            <a:extLst>
              <a:ext uri="{FF2B5EF4-FFF2-40B4-BE49-F238E27FC236}">
                <a16:creationId xmlns:a16="http://schemas.microsoft.com/office/drawing/2014/main" id="{9D60B527-B0F4-C74B-F53F-5E6B0B8C812B}"/>
              </a:ext>
            </a:extLst>
          </p:cNvPr>
          <p:cNvPicPr>
            <a:picLocks noChangeAspect="1"/>
          </p:cNvPicPr>
          <p:nvPr/>
        </p:nvPicPr>
        <p:blipFill>
          <a:blip r:embed="rId6"/>
          <a:stretch>
            <a:fillRect/>
          </a:stretch>
        </p:blipFill>
        <p:spPr>
          <a:xfrm>
            <a:off x="0" y="3896209"/>
            <a:ext cx="5404396"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B8CD9BE5-8607-59BC-4477-E740FC86F64F}"/>
              </a:ext>
            </a:extLst>
          </p:cNvPr>
          <p:cNvPicPr>
            <a:picLocks noChangeAspect="1"/>
          </p:cNvPicPr>
          <p:nvPr/>
        </p:nvPicPr>
        <p:blipFill>
          <a:blip r:embed="rId2"/>
          <a:stretch>
            <a:fillRect/>
          </a:stretch>
        </p:blipFill>
        <p:spPr>
          <a:xfrm>
            <a:off x="9344705" y="2824161"/>
            <a:ext cx="2552700" cy="1209675"/>
          </a:xfrm>
          <a:prstGeom prst="rect">
            <a:avLst/>
          </a:prstGeom>
        </p:spPr>
      </p:pic>
      <p:pic>
        <p:nvPicPr>
          <p:cNvPr id="3" name="Picture 2">
            <a:extLst>
              <a:ext uri="{FF2B5EF4-FFF2-40B4-BE49-F238E27FC236}">
                <a16:creationId xmlns:a16="http://schemas.microsoft.com/office/drawing/2014/main" id="{BD489D46-BA1D-C43A-5815-435CC388C1BA}"/>
              </a:ext>
            </a:extLst>
          </p:cNvPr>
          <p:cNvPicPr>
            <a:picLocks noChangeAspect="1"/>
          </p:cNvPicPr>
          <p:nvPr/>
        </p:nvPicPr>
        <p:blipFill>
          <a:blip r:embed="rId3"/>
          <a:stretch>
            <a:fillRect/>
          </a:stretch>
        </p:blipFill>
        <p:spPr>
          <a:xfrm>
            <a:off x="2324780" y="1285873"/>
            <a:ext cx="7019925" cy="42862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F1439009-BF0F-A91E-D182-322DA306B1CA}"/>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829C9E9F-E661-B71C-BBE1-B0276628A9B4}"/>
              </a:ext>
            </a:extLst>
          </p:cNvPr>
          <p:cNvPicPr>
            <a:picLocks noChangeAspect="1"/>
          </p:cNvPicPr>
          <p:nvPr/>
        </p:nvPicPr>
        <p:blipFill>
          <a:blip r:embed="rId3"/>
          <a:stretch>
            <a:fillRect/>
          </a:stretch>
        </p:blipFill>
        <p:spPr>
          <a:xfrm>
            <a:off x="0" y="1010195"/>
            <a:ext cx="12192000" cy="5179790"/>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CA15020-47F6-284D-C690-DC6A7DFC4F14}"/>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82449942-A7A0-762C-3834-5E15FB2F9DAA}"/>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C9581595-7063-D464-9621-A803237F5246}"/>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9AD9697C-C46C-96C9-CD30-8B5C28B062AE}"/>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1BC79AC-8DE0-075C-1774-DB1166A9FAC4}"/>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853</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146</cp:revision>
  <dcterms:created xsi:type="dcterms:W3CDTF">2020-01-06T09:48:40Z</dcterms:created>
  <dcterms:modified xsi:type="dcterms:W3CDTF">2024-04-30T07:58:30Z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